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Book" panose="020B0604020202020204" charset="0"/>
      <p:regular r:id="rId8"/>
      <p:italic r:id="rId9"/>
    </p:embeddedFon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C3D35-96D0-036E-CCDC-1E5094B27F00}" v="3" dt="2024-07-19T20:01:13.53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7"/>
    <p:restoredTop sz="95106"/>
  </p:normalViewPr>
  <p:slideViewPr>
    <p:cSldViewPr snapToGrid="0" showGuides="1">
      <p:cViewPr varScale="1">
        <p:scale>
          <a:sx n="85" d="100"/>
          <a:sy n="85" d="100"/>
        </p:scale>
        <p:origin x="39" y="12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Mattice" userId="S::kevin.mattice@thebridge.com::88ce05f2-713b-4265-8657-b66eea95e0fd" providerId="AD" clId="Web-{36DC3D35-96D0-036E-CCDC-1E5094B27F00}"/>
    <pc:docChg chg="modSld">
      <pc:chgData name="Kevin Mattice" userId="S::kevin.mattice@thebridge.com::88ce05f2-713b-4265-8657-b66eea95e0fd" providerId="AD" clId="Web-{36DC3D35-96D0-036E-CCDC-1E5094B27F00}" dt="2024-07-19T20:01:12.727" v="0" actId="20577"/>
      <pc:docMkLst>
        <pc:docMk/>
      </pc:docMkLst>
      <pc:sldChg chg="modSp">
        <pc:chgData name="Kevin Mattice" userId="S::kevin.mattice@thebridge.com::88ce05f2-713b-4265-8657-b66eea95e0fd" providerId="AD" clId="Web-{36DC3D35-96D0-036E-CCDC-1E5094B27F00}" dt="2024-07-19T20:01:12.727" v="0" actId="20577"/>
        <pc:sldMkLst>
          <pc:docMk/>
          <pc:sldMk cId="699008341" sldId="258"/>
        </pc:sldMkLst>
        <pc:spChg chg="mod">
          <ac:chgData name="Kevin Mattice" userId="S::kevin.mattice@thebridge.com::88ce05f2-713b-4265-8657-b66eea95e0fd" providerId="AD" clId="Web-{36DC3D35-96D0-036E-CCDC-1E5094B27F00}" dt="2024-07-19T20:01:12.727" v="0" actId="20577"/>
          <ac:spMkLst>
            <pc:docMk/>
            <pc:sldMk cId="699008341" sldId="258"/>
            <ac:spMk id="8" creationId="{E308A731-9170-AFE2-A634-96488BF0CB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7/19/2024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Kevin Mattice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Consultant </a:t>
            </a: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(Acceleration Practice)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1862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Testing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Management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System Implementation, Organizational Effectiveness, Business Processes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Experienced consultant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focused on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 and operational transformations. Kevin has served as the lead business analyst on a variety of software implementations, including Salesforce, NetSuite, Microsoft Dynamics, &amp; SAP. 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Utilities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 | Manufacturing | Healthcare | Hospitality | Food Distribution 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Kevin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September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2023. In his previous role at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Sendero Consulting he worked on a wide range of advisory and implementation projects across many industries.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kevin.mattice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626.372.4678</a:t>
            </a:r>
            <a:endParaRPr lang="en-US" sz="11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DFW,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NetSuite Implementation – Software Testing Manager | </a:t>
            </a:r>
            <a:r>
              <a:rPr lang="en-US" sz="1100" dirty="0">
                <a:solidFill>
                  <a:schemeClr val="tx2"/>
                </a:solidFill>
                <a:latin typeface="+mj-lt"/>
              </a:rPr>
              <a:t>Utilities</a:t>
            </a:r>
            <a:endParaRPr lang="en-US" sz="1100" i="0" dirty="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user acceptance testing and operational readiness testing for NetSuite Implementation, replacing seral operational legacy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the bug recording and triaging process (Jira)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training material on reporting dashboards and equipment rentals for the change management team.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Conducted training on (9) workarounds in asset management across distribution centers. 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 Current &amp; Future State Assessment – Business Analyst| Food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client lead and strategic advisor for implementation of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new routing and distribution software.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Conducted a current state assessment, detailing the capabilities and needs of the organization.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with the director of IT, a vendor assessment process, aiding in the selection of a routing distributor.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fin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dings and future state recommendation to steering committee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  <ds:schemaRef ds:uri="a6522676-9d5d-4c93-bc87-501c8cb86033"/>
    <ds:schemaRef ds:uri="bb4d6d32-6586-43b9-b010-b256dfc70333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C14E3-615A-4B44-BEE0-B8D1AF48E43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21557</TotalTime>
  <Words>267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kevin mattice</cp:lastModifiedBy>
  <cp:revision>93</cp:revision>
  <dcterms:created xsi:type="dcterms:W3CDTF">2023-12-12T06:48:12Z</dcterms:created>
  <dcterms:modified xsi:type="dcterms:W3CDTF">2024-07-19T20:01:18Z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